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anrope"/>
      <p:regular r:id="rId24"/>
      <p:bold r:id="rId25"/>
    </p:embeddedFont>
    <p:embeddedFont>
      <p:font typeface="Assistant"/>
      <p:regular r:id="rId26"/>
      <p:bold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anrop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Assistant-regular.fntdata"/><Relationship Id="rId25" Type="http://schemas.openxmlformats.org/officeDocument/2006/relationships/font" Target="fonts/Manrope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Assistan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368bcfcf7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368bcfcf7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368bcfcf7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368bcfcf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368bcfcf7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368bcfcf7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7368bcfcf7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7368bcfcf7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368bcfcf7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368bcfcf7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368bcfcf7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368bcfcf7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7368bcfcf7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7368bcfcf7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368bcfcf7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368bcfcf7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368bcfcf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7368bcfcf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368bcfcf7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368bcfcf7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368bcfcf7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368bcfcf7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368bcfcf7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368bcfcf7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368bcfcf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368bcfcf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368bcfcf7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368bcfcf7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368bcfcf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368bcfcf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368bcfcf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7368bcfcf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368bcfcf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368bcfcf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368bcfcf7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7368bcfcf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100" y="1016250"/>
            <a:ext cx="4263000" cy="24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982800" y="3797875"/>
            <a:ext cx="35217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7606450" y="-8167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-641300" y="3252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3717925" y="44034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291725" y="2181200"/>
            <a:ext cx="3993600" cy="15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1" name="Google Shape;61;p15"/>
          <p:cNvSpPr txBox="1"/>
          <p:nvPr>
            <p:ph hasCustomPrompt="1" idx="2" type="title"/>
          </p:nvPr>
        </p:nvSpPr>
        <p:spPr>
          <a:xfrm>
            <a:off x="5517675" y="972501"/>
            <a:ext cx="15417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4291725" y="4063975"/>
            <a:ext cx="39936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5"/>
          <p:cNvSpPr/>
          <p:nvPr/>
        </p:nvSpPr>
        <p:spPr>
          <a:xfrm>
            <a:off x="2857275" y="4459525"/>
            <a:ext cx="1341600" cy="13416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7992100" y="-466550"/>
            <a:ext cx="1676100" cy="1676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713100" y="1127649"/>
            <a:ext cx="77178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/>
          <p:nvPr/>
        </p:nvSpPr>
        <p:spPr>
          <a:xfrm>
            <a:off x="-738200" y="31916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8088925" y="-913625"/>
            <a:ext cx="1893300" cy="18933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1441425" y="2692751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3" name="Google Shape;73;p17"/>
          <p:cNvSpPr txBox="1"/>
          <p:nvPr>
            <p:ph idx="2" type="subTitle"/>
          </p:nvPr>
        </p:nvSpPr>
        <p:spPr>
          <a:xfrm>
            <a:off x="1441425" y="3192595"/>
            <a:ext cx="26802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3" type="subTitle"/>
          </p:nvPr>
        </p:nvSpPr>
        <p:spPr>
          <a:xfrm>
            <a:off x="5022375" y="2692751"/>
            <a:ext cx="26802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5" name="Google Shape;75;p17"/>
          <p:cNvSpPr txBox="1"/>
          <p:nvPr>
            <p:ph idx="4" type="subTitle"/>
          </p:nvPr>
        </p:nvSpPr>
        <p:spPr>
          <a:xfrm>
            <a:off x="5022375" y="3192595"/>
            <a:ext cx="26802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/>
          <p:nvPr/>
        </p:nvSpPr>
        <p:spPr>
          <a:xfrm>
            <a:off x="7557450" y="367270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-766125" y="33774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3833575" y="-10856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/>
          <p:nvPr/>
        </p:nvSpPr>
        <p:spPr>
          <a:xfrm>
            <a:off x="4449525" y="-12631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/>
          <p:nvPr/>
        </p:nvSpPr>
        <p:spPr>
          <a:xfrm>
            <a:off x="8513525" y="25746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713100" y="1996335"/>
            <a:ext cx="3994500" cy="19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713100" y="1222665"/>
            <a:ext cx="3994500" cy="6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7" name="Google Shape;87;p19"/>
          <p:cNvSpPr/>
          <p:nvPr/>
        </p:nvSpPr>
        <p:spPr>
          <a:xfrm>
            <a:off x="-722050" y="-664150"/>
            <a:ext cx="1708200" cy="17082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/>
          <p:nvPr/>
        </p:nvSpPr>
        <p:spPr>
          <a:xfrm>
            <a:off x="3317550" y="4162275"/>
            <a:ext cx="1924500" cy="19245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713100" y="1274700"/>
            <a:ext cx="5249700" cy="25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20"/>
          <p:cNvSpPr/>
          <p:nvPr/>
        </p:nvSpPr>
        <p:spPr>
          <a:xfrm>
            <a:off x="-754725" y="-638175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3750600" y="3943275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4743300" y="2188038"/>
            <a:ext cx="36876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4743300" y="1493863"/>
            <a:ext cx="3687600" cy="6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6" name="Google Shape;96;p21"/>
          <p:cNvSpPr/>
          <p:nvPr/>
        </p:nvSpPr>
        <p:spPr>
          <a:xfrm>
            <a:off x="7208775" y="38395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/>
          <p:nvPr/>
        </p:nvSpPr>
        <p:spPr>
          <a:xfrm>
            <a:off x="3636625" y="-9051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1"/>
          <p:cNvSpPr/>
          <p:nvPr/>
        </p:nvSpPr>
        <p:spPr>
          <a:xfrm>
            <a:off x="-770475" y="17537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713100" y="3531930"/>
            <a:ext cx="44787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>
                <a:latin typeface="Manrope"/>
                <a:ea typeface="Manrope"/>
                <a:cs typeface="Manrope"/>
                <a:sym typeface="Manrope"/>
              </a:defRPr>
            </a:lvl1pPr>
          </a:lstStyle>
          <a:p/>
        </p:txBody>
      </p:sp>
      <p:sp>
        <p:nvSpPr>
          <p:cNvPr id="101" name="Google Shape;101;p22"/>
          <p:cNvSpPr/>
          <p:nvPr/>
        </p:nvSpPr>
        <p:spPr>
          <a:xfrm>
            <a:off x="-593700" y="22826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2"/>
          <p:cNvSpPr/>
          <p:nvPr/>
        </p:nvSpPr>
        <p:spPr>
          <a:xfrm>
            <a:off x="1656725" y="-7868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/>
          <p:nvPr/>
        </p:nvSpPr>
        <p:spPr>
          <a:xfrm>
            <a:off x="7316075" y="353625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hasCustomPrompt="1" type="title"/>
          </p:nvPr>
        </p:nvSpPr>
        <p:spPr>
          <a:xfrm>
            <a:off x="1965450" y="1432963"/>
            <a:ext cx="5213100" cy="11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1965450" y="3272913"/>
            <a:ext cx="52131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23"/>
          <p:cNvSpPr/>
          <p:nvPr/>
        </p:nvSpPr>
        <p:spPr>
          <a:xfrm>
            <a:off x="-616725" y="3310800"/>
            <a:ext cx="2415900" cy="24159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8041875" y="259525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/>
          <p:nvPr/>
        </p:nvSpPr>
        <p:spPr>
          <a:xfrm>
            <a:off x="2863800" y="-11042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/>
          <p:nvPr/>
        </p:nvSpPr>
        <p:spPr>
          <a:xfrm>
            <a:off x="5789875" y="4488825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705938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5" name="Google Shape;115;p25"/>
          <p:cNvSpPr txBox="1"/>
          <p:nvPr>
            <p:ph idx="2" type="subTitle"/>
          </p:nvPr>
        </p:nvSpPr>
        <p:spPr>
          <a:xfrm>
            <a:off x="793838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3" type="subTitle"/>
          </p:nvPr>
        </p:nvSpPr>
        <p:spPr>
          <a:xfrm>
            <a:off x="2662713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7" name="Google Shape;117;p25"/>
          <p:cNvSpPr txBox="1"/>
          <p:nvPr>
            <p:ph idx="4" type="subTitle"/>
          </p:nvPr>
        </p:nvSpPr>
        <p:spPr>
          <a:xfrm>
            <a:off x="2750613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5" type="subTitle"/>
          </p:nvPr>
        </p:nvSpPr>
        <p:spPr>
          <a:xfrm>
            <a:off x="4619488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9" name="Google Shape;119;p25"/>
          <p:cNvSpPr txBox="1"/>
          <p:nvPr>
            <p:ph idx="6" type="subTitle"/>
          </p:nvPr>
        </p:nvSpPr>
        <p:spPr>
          <a:xfrm>
            <a:off x="4707388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7" type="subTitle"/>
          </p:nvPr>
        </p:nvSpPr>
        <p:spPr>
          <a:xfrm>
            <a:off x="6576262" y="2946200"/>
            <a:ext cx="18618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21" name="Google Shape;121;p25"/>
          <p:cNvSpPr txBox="1"/>
          <p:nvPr>
            <p:ph idx="8" type="subTitle"/>
          </p:nvPr>
        </p:nvSpPr>
        <p:spPr>
          <a:xfrm>
            <a:off x="6664162" y="3687224"/>
            <a:ext cx="1686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hasCustomPrompt="1" idx="9" type="title"/>
          </p:nvPr>
        </p:nvSpPr>
        <p:spPr>
          <a:xfrm>
            <a:off x="1056038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3" name="Google Shape;123;p25"/>
          <p:cNvSpPr txBox="1"/>
          <p:nvPr>
            <p:ph hasCustomPrompt="1" idx="13" type="title"/>
          </p:nvPr>
        </p:nvSpPr>
        <p:spPr>
          <a:xfrm>
            <a:off x="3012813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/>
          <p:nvPr>
            <p:ph hasCustomPrompt="1" idx="14" type="title"/>
          </p:nvPr>
        </p:nvSpPr>
        <p:spPr>
          <a:xfrm>
            <a:off x="4969588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5" name="Google Shape;125;p25"/>
          <p:cNvSpPr txBox="1"/>
          <p:nvPr>
            <p:ph hasCustomPrompt="1" idx="15" type="title"/>
          </p:nvPr>
        </p:nvSpPr>
        <p:spPr>
          <a:xfrm>
            <a:off x="6926362" y="2108552"/>
            <a:ext cx="1161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/>
          <p:nvPr/>
        </p:nvSpPr>
        <p:spPr>
          <a:xfrm>
            <a:off x="4897000" y="-86177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5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0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4448279" y="2595350"/>
            <a:ext cx="39828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4448279" y="756250"/>
            <a:ext cx="3982800" cy="16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" type="subTitle"/>
          </p:nvPr>
        </p:nvSpPr>
        <p:spPr>
          <a:xfrm>
            <a:off x="2494467" y="2278700"/>
            <a:ext cx="28182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4" name="Google Shape;134;p27"/>
          <p:cNvSpPr txBox="1"/>
          <p:nvPr>
            <p:ph idx="2" type="subTitle"/>
          </p:nvPr>
        </p:nvSpPr>
        <p:spPr>
          <a:xfrm>
            <a:off x="2494467" y="1498675"/>
            <a:ext cx="28182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3" type="subTitle"/>
          </p:nvPr>
        </p:nvSpPr>
        <p:spPr>
          <a:xfrm>
            <a:off x="2494467" y="3882875"/>
            <a:ext cx="28182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6" name="Google Shape;136;p27"/>
          <p:cNvSpPr txBox="1"/>
          <p:nvPr>
            <p:ph idx="4" type="subTitle"/>
          </p:nvPr>
        </p:nvSpPr>
        <p:spPr>
          <a:xfrm>
            <a:off x="2494467" y="3095675"/>
            <a:ext cx="28182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7"/>
          <p:cNvSpPr/>
          <p:nvPr/>
        </p:nvSpPr>
        <p:spPr>
          <a:xfrm>
            <a:off x="-647250" y="3935350"/>
            <a:ext cx="1986000" cy="19860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7902900" y="3901375"/>
            <a:ext cx="1774500" cy="17745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713125" y="1416351"/>
            <a:ext cx="36174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2" type="body"/>
          </p:nvPr>
        </p:nvSpPr>
        <p:spPr>
          <a:xfrm>
            <a:off x="4813500" y="1416351"/>
            <a:ext cx="36174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8"/>
          <p:cNvSpPr/>
          <p:nvPr/>
        </p:nvSpPr>
        <p:spPr>
          <a:xfrm>
            <a:off x="8575050" y="7709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-568950" y="41194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9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" type="subTitle"/>
          </p:nvPr>
        </p:nvSpPr>
        <p:spPr>
          <a:xfrm>
            <a:off x="91807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2" type="subTitle"/>
          </p:nvPr>
        </p:nvSpPr>
        <p:spPr>
          <a:xfrm>
            <a:off x="91807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3" type="subTitle"/>
          </p:nvPr>
        </p:nvSpPr>
        <p:spPr>
          <a:xfrm>
            <a:off x="3468450" y="2489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4" type="subTitle"/>
          </p:nvPr>
        </p:nvSpPr>
        <p:spPr>
          <a:xfrm>
            <a:off x="3468450" y="2973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5" type="subTitle"/>
          </p:nvPr>
        </p:nvSpPr>
        <p:spPr>
          <a:xfrm>
            <a:off x="6018825" y="2870000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6" type="subTitle"/>
          </p:nvPr>
        </p:nvSpPr>
        <p:spPr>
          <a:xfrm>
            <a:off x="6018825" y="3354800"/>
            <a:ext cx="2207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9"/>
          <p:cNvSpPr/>
          <p:nvPr/>
        </p:nvSpPr>
        <p:spPr>
          <a:xfrm>
            <a:off x="8569200" y="28557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5869725" y="-9748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/>
          <p:nvPr/>
        </p:nvSpPr>
        <p:spPr>
          <a:xfrm>
            <a:off x="-1008775" y="4076700"/>
            <a:ext cx="2142000" cy="21420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6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subTitle"/>
          </p:nvPr>
        </p:nvSpPr>
        <p:spPr>
          <a:xfrm>
            <a:off x="5008203" y="1358991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subTitle"/>
          </p:nvPr>
        </p:nvSpPr>
        <p:spPr>
          <a:xfrm>
            <a:off x="5008203" y="1700691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subTitle"/>
          </p:nvPr>
        </p:nvSpPr>
        <p:spPr>
          <a:xfrm>
            <a:off x="5008203" y="2493389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4" type="subTitle"/>
          </p:nvPr>
        </p:nvSpPr>
        <p:spPr>
          <a:xfrm>
            <a:off x="5008203" y="2835089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5" type="subTitle"/>
          </p:nvPr>
        </p:nvSpPr>
        <p:spPr>
          <a:xfrm>
            <a:off x="5008203" y="3627788"/>
            <a:ext cx="29214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6" type="subTitle"/>
          </p:nvPr>
        </p:nvSpPr>
        <p:spPr>
          <a:xfrm>
            <a:off x="5008203" y="3969488"/>
            <a:ext cx="29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0"/>
          <p:cNvSpPr/>
          <p:nvPr/>
        </p:nvSpPr>
        <p:spPr>
          <a:xfrm>
            <a:off x="2595600" y="4645275"/>
            <a:ext cx="1528500" cy="15285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7220825" y="-1183125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8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" type="subTitle"/>
          </p:nvPr>
        </p:nvSpPr>
        <p:spPr>
          <a:xfrm>
            <a:off x="843875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idx="2" type="subTitle"/>
          </p:nvPr>
        </p:nvSpPr>
        <p:spPr>
          <a:xfrm>
            <a:off x="843875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3" type="subTitle"/>
          </p:nvPr>
        </p:nvSpPr>
        <p:spPr>
          <a:xfrm>
            <a:off x="3468450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4" type="subTitle"/>
          </p:nvPr>
        </p:nvSpPr>
        <p:spPr>
          <a:xfrm>
            <a:off x="3468450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idx="5" type="subTitle"/>
          </p:nvPr>
        </p:nvSpPr>
        <p:spPr>
          <a:xfrm>
            <a:off x="6093025" y="3205875"/>
            <a:ext cx="22071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173" name="Google Shape;173;p31"/>
          <p:cNvSpPr txBox="1"/>
          <p:nvPr>
            <p:ph idx="6" type="subTitle"/>
          </p:nvPr>
        </p:nvSpPr>
        <p:spPr>
          <a:xfrm>
            <a:off x="6093025" y="3690675"/>
            <a:ext cx="220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subTitle"/>
          </p:nvPr>
        </p:nvSpPr>
        <p:spPr>
          <a:xfrm>
            <a:off x="1084344" y="309612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7" name="Google Shape;177;p32"/>
          <p:cNvSpPr txBox="1"/>
          <p:nvPr>
            <p:ph idx="2" type="subTitle"/>
          </p:nvPr>
        </p:nvSpPr>
        <p:spPr>
          <a:xfrm>
            <a:off x="1084356" y="3514023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3" type="subTitle"/>
          </p:nvPr>
        </p:nvSpPr>
        <p:spPr>
          <a:xfrm>
            <a:off x="5969844" y="3096125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9" name="Google Shape;179;p32"/>
          <p:cNvSpPr txBox="1"/>
          <p:nvPr>
            <p:ph idx="4" type="subTitle"/>
          </p:nvPr>
        </p:nvSpPr>
        <p:spPr>
          <a:xfrm>
            <a:off x="5969856" y="3514023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2"/>
          <p:cNvSpPr txBox="1"/>
          <p:nvPr>
            <p:ph idx="5" type="subTitle"/>
          </p:nvPr>
        </p:nvSpPr>
        <p:spPr>
          <a:xfrm>
            <a:off x="1084344" y="1531574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81" name="Google Shape;181;p32"/>
          <p:cNvSpPr txBox="1"/>
          <p:nvPr>
            <p:ph idx="6" type="subTitle"/>
          </p:nvPr>
        </p:nvSpPr>
        <p:spPr>
          <a:xfrm>
            <a:off x="1084356" y="1949472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2"/>
          <p:cNvSpPr txBox="1"/>
          <p:nvPr>
            <p:ph idx="7" type="subTitle"/>
          </p:nvPr>
        </p:nvSpPr>
        <p:spPr>
          <a:xfrm>
            <a:off x="5969844" y="1531574"/>
            <a:ext cx="2089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83" name="Google Shape;183;p32"/>
          <p:cNvSpPr txBox="1"/>
          <p:nvPr>
            <p:ph idx="8" type="subTitle"/>
          </p:nvPr>
        </p:nvSpPr>
        <p:spPr>
          <a:xfrm>
            <a:off x="5969856" y="1949472"/>
            <a:ext cx="20898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2"/>
          <p:cNvSpPr/>
          <p:nvPr/>
        </p:nvSpPr>
        <p:spPr>
          <a:xfrm>
            <a:off x="4472500" y="-90870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8209225" y="220092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/>
          <p:nvPr/>
        </p:nvSpPr>
        <p:spPr>
          <a:xfrm>
            <a:off x="-1237375" y="3758300"/>
            <a:ext cx="2577600" cy="25776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918075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0" name="Google Shape;190;p33"/>
          <p:cNvSpPr txBox="1"/>
          <p:nvPr>
            <p:ph idx="2" type="subTitle"/>
          </p:nvPr>
        </p:nvSpPr>
        <p:spPr>
          <a:xfrm>
            <a:off x="918075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3" type="subTitle"/>
          </p:nvPr>
        </p:nvSpPr>
        <p:spPr>
          <a:xfrm>
            <a:off x="3468450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2" name="Google Shape;192;p33"/>
          <p:cNvSpPr txBox="1"/>
          <p:nvPr>
            <p:ph idx="4" type="subTitle"/>
          </p:nvPr>
        </p:nvSpPr>
        <p:spPr>
          <a:xfrm>
            <a:off x="3468450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3"/>
          <p:cNvSpPr txBox="1"/>
          <p:nvPr>
            <p:ph idx="5" type="subTitle"/>
          </p:nvPr>
        </p:nvSpPr>
        <p:spPr>
          <a:xfrm>
            <a:off x="6018825" y="3686097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4" name="Google Shape;194;p33"/>
          <p:cNvSpPr txBox="1"/>
          <p:nvPr>
            <p:ph idx="6" type="subTitle"/>
          </p:nvPr>
        </p:nvSpPr>
        <p:spPr>
          <a:xfrm>
            <a:off x="6018825" y="4071698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3"/>
          <p:cNvSpPr txBox="1"/>
          <p:nvPr>
            <p:ph idx="7" type="subTitle"/>
          </p:nvPr>
        </p:nvSpPr>
        <p:spPr>
          <a:xfrm>
            <a:off x="918075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6" name="Google Shape;196;p33"/>
          <p:cNvSpPr txBox="1"/>
          <p:nvPr>
            <p:ph idx="8" type="subTitle"/>
          </p:nvPr>
        </p:nvSpPr>
        <p:spPr>
          <a:xfrm>
            <a:off x="918075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9" type="subTitle"/>
          </p:nvPr>
        </p:nvSpPr>
        <p:spPr>
          <a:xfrm>
            <a:off x="3468450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8" name="Google Shape;198;p33"/>
          <p:cNvSpPr txBox="1"/>
          <p:nvPr>
            <p:ph idx="13" type="subTitle"/>
          </p:nvPr>
        </p:nvSpPr>
        <p:spPr>
          <a:xfrm>
            <a:off x="3468450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14" type="subTitle"/>
          </p:nvPr>
        </p:nvSpPr>
        <p:spPr>
          <a:xfrm>
            <a:off x="6018825" y="1912625"/>
            <a:ext cx="22071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00" name="Google Shape;200;p33"/>
          <p:cNvSpPr txBox="1"/>
          <p:nvPr>
            <p:ph idx="15" type="subTitle"/>
          </p:nvPr>
        </p:nvSpPr>
        <p:spPr>
          <a:xfrm>
            <a:off x="6018825" y="2298226"/>
            <a:ext cx="22071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3"/>
          <p:cNvSpPr/>
          <p:nvPr/>
        </p:nvSpPr>
        <p:spPr>
          <a:xfrm>
            <a:off x="7751025" y="-952100"/>
            <a:ext cx="2207100" cy="22068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5140100" y="4717775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/>
          <p:nvPr/>
        </p:nvSpPr>
        <p:spPr>
          <a:xfrm>
            <a:off x="-1133400" y="15801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7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1" type="subTitle"/>
          </p:nvPr>
        </p:nvSpPr>
        <p:spPr>
          <a:xfrm>
            <a:off x="7981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hasCustomPrompt="1" idx="2" type="title"/>
          </p:nvPr>
        </p:nvSpPr>
        <p:spPr>
          <a:xfrm>
            <a:off x="7981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8" name="Google Shape;208;p34"/>
          <p:cNvSpPr txBox="1"/>
          <p:nvPr>
            <p:ph idx="3" type="subTitle"/>
          </p:nvPr>
        </p:nvSpPr>
        <p:spPr>
          <a:xfrm>
            <a:off x="34428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hasCustomPrompt="1" idx="4" type="title"/>
          </p:nvPr>
        </p:nvSpPr>
        <p:spPr>
          <a:xfrm>
            <a:off x="34428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0" name="Google Shape;210;p34"/>
          <p:cNvSpPr txBox="1"/>
          <p:nvPr>
            <p:ph idx="5" type="subTitle"/>
          </p:nvPr>
        </p:nvSpPr>
        <p:spPr>
          <a:xfrm>
            <a:off x="6087500" y="3381547"/>
            <a:ext cx="2258400" cy="4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hasCustomPrompt="1" idx="6" type="title"/>
          </p:nvPr>
        </p:nvSpPr>
        <p:spPr>
          <a:xfrm>
            <a:off x="6087500" y="2558525"/>
            <a:ext cx="2258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2" name="Google Shape;212;p34"/>
          <p:cNvSpPr txBox="1"/>
          <p:nvPr>
            <p:ph idx="7" type="subTitle"/>
          </p:nvPr>
        </p:nvSpPr>
        <p:spPr>
          <a:xfrm>
            <a:off x="7981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4"/>
          <p:cNvSpPr txBox="1"/>
          <p:nvPr>
            <p:ph idx="8" type="subTitle"/>
          </p:nvPr>
        </p:nvSpPr>
        <p:spPr>
          <a:xfrm>
            <a:off x="34428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4"/>
          <p:cNvSpPr txBox="1"/>
          <p:nvPr>
            <p:ph idx="9" type="subTitle"/>
          </p:nvPr>
        </p:nvSpPr>
        <p:spPr>
          <a:xfrm>
            <a:off x="6087500" y="3806947"/>
            <a:ext cx="2258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6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713100" y="1314138"/>
            <a:ext cx="4269000" cy="16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17" name="Google Shape;217;p35"/>
          <p:cNvSpPr txBox="1"/>
          <p:nvPr>
            <p:ph idx="1" type="subTitle"/>
          </p:nvPr>
        </p:nvSpPr>
        <p:spPr>
          <a:xfrm>
            <a:off x="713112" y="3052363"/>
            <a:ext cx="33081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5"/>
          <p:cNvSpPr/>
          <p:nvPr/>
        </p:nvSpPr>
        <p:spPr>
          <a:xfrm>
            <a:off x="-734531" y="3561750"/>
            <a:ext cx="1306800" cy="1306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13125" y="1441338"/>
            <a:ext cx="32793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idx="1" type="subTitle"/>
          </p:nvPr>
        </p:nvSpPr>
        <p:spPr>
          <a:xfrm>
            <a:off x="713100" y="2229762"/>
            <a:ext cx="3279300" cy="14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6"/>
          <p:cNvSpPr/>
          <p:nvPr/>
        </p:nvSpPr>
        <p:spPr>
          <a:xfrm>
            <a:off x="-520150" y="-554697"/>
            <a:ext cx="1656900" cy="16569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/>
          <p:nvPr/>
        </p:nvSpPr>
        <p:spPr>
          <a:xfrm>
            <a:off x="3060700" y="4029525"/>
            <a:ext cx="1872600" cy="18726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713100" y="1356250"/>
            <a:ext cx="77178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37"/>
          <p:cNvSpPr/>
          <p:nvPr/>
        </p:nvSpPr>
        <p:spPr>
          <a:xfrm>
            <a:off x="8059925" y="-58130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7"/>
          <p:cNvSpPr/>
          <p:nvPr/>
        </p:nvSpPr>
        <p:spPr>
          <a:xfrm>
            <a:off x="-1084075" y="22520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5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1" type="subTitle"/>
          </p:nvPr>
        </p:nvSpPr>
        <p:spPr>
          <a:xfrm>
            <a:off x="2295450" y="4034025"/>
            <a:ext cx="4553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8"/>
          <p:cNvSpPr/>
          <p:nvPr/>
        </p:nvSpPr>
        <p:spPr>
          <a:xfrm>
            <a:off x="8430900" y="1301000"/>
            <a:ext cx="1630800" cy="1630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/>
          <p:nvPr/>
        </p:nvSpPr>
        <p:spPr>
          <a:xfrm>
            <a:off x="1007825" y="-1256575"/>
            <a:ext cx="1630800" cy="1630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8"/>
          <p:cNvSpPr/>
          <p:nvPr/>
        </p:nvSpPr>
        <p:spPr>
          <a:xfrm>
            <a:off x="-436075" y="3769200"/>
            <a:ext cx="1901100" cy="19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37" name="Google Shape;237;p39"/>
          <p:cNvSpPr/>
          <p:nvPr/>
        </p:nvSpPr>
        <p:spPr>
          <a:xfrm>
            <a:off x="7995525" y="-690475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/>
          <p:nvPr/>
        </p:nvSpPr>
        <p:spPr>
          <a:xfrm>
            <a:off x="-1100175" y="2571750"/>
            <a:ext cx="1708200" cy="1708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4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4572000" y="646019"/>
            <a:ext cx="38715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1" name="Google Shape;241;p40"/>
          <p:cNvSpPr txBox="1"/>
          <p:nvPr>
            <p:ph idx="1" type="subTitle"/>
          </p:nvPr>
        </p:nvSpPr>
        <p:spPr>
          <a:xfrm>
            <a:off x="5167650" y="1587319"/>
            <a:ext cx="2680200" cy="11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0"/>
          <p:cNvSpPr txBox="1"/>
          <p:nvPr/>
        </p:nvSpPr>
        <p:spPr>
          <a:xfrm>
            <a:off x="4809300" y="3576398"/>
            <a:ext cx="33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3" name="Google Shape;243;p40"/>
          <p:cNvSpPr/>
          <p:nvPr/>
        </p:nvSpPr>
        <p:spPr>
          <a:xfrm>
            <a:off x="8317925" y="1710300"/>
            <a:ext cx="1766400" cy="17664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/>
          <p:nvPr/>
        </p:nvSpPr>
        <p:spPr>
          <a:xfrm>
            <a:off x="-388675" y="4086225"/>
            <a:ext cx="1601700" cy="16017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3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/>
          <p:nvPr/>
        </p:nvSpPr>
        <p:spPr>
          <a:xfrm>
            <a:off x="-921525" y="-984975"/>
            <a:ext cx="2140800" cy="21408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1"/>
          <p:cNvSpPr/>
          <p:nvPr/>
        </p:nvSpPr>
        <p:spPr>
          <a:xfrm>
            <a:off x="7870425" y="4003425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"/>
          <p:cNvSpPr/>
          <p:nvPr/>
        </p:nvSpPr>
        <p:spPr>
          <a:xfrm>
            <a:off x="1549350" y="4498350"/>
            <a:ext cx="1531500" cy="15312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1"/>
          <p:cNvSpPr/>
          <p:nvPr/>
        </p:nvSpPr>
        <p:spPr>
          <a:xfrm>
            <a:off x="6656650" y="-540375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7460475" y="-880025"/>
            <a:ext cx="2415900" cy="2415900"/>
          </a:xfrm>
          <a:prstGeom prst="donut">
            <a:avLst>
              <a:gd fmla="val 772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2"/>
          <p:cNvSpPr/>
          <p:nvPr/>
        </p:nvSpPr>
        <p:spPr>
          <a:xfrm>
            <a:off x="-607200" y="2174050"/>
            <a:ext cx="1601100" cy="16011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2"/>
          <p:cNvSpPr/>
          <p:nvPr/>
        </p:nvSpPr>
        <p:spPr>
          <a:xfrm>
            <a:off x="6589975" y="4498350"/>
            <a:ext cx="1115700" cy="1115700"/>
          </a:xfrm>
          <a:prstGeom prst="donut">
            <a:avLst>
              <a:gd fmla="val 1115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APjsqGitI6uCnnbxZVM2A395knjxA7Wg/view" TargetMode="External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3QIjMZCeMWldrkDYNYktSKRfvDwRZ7fb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equTjWIvF517zoX9BP-BxPvbh1T7ESJh/view" TargetMode="External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Uk9S9r_tD4WFrR_PkXRCm_MPF_ccvio8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GHQVmI3kOvuzNSxLCISrA0f7d6mdUrhA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image" Target="../media/image31.jpg"/><Relationship Id="rId7" Type="http://schemas.openxmlformats.org/officeDocument/2006/relationships/image" Target="../media/image36.jpg"/><Relationship Id="rId8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x9foYwmjpspVGnyBp9uWGfmHoIAGuprS/view" TargetMode="External"/><Relationship Id="rId4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81XHQQb13P_ekVy9KM2IJ2RHSagIoxU0/view" TargetMode="External"/><Relationship Id="rId4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Relationship Id="rId4" Type="http://schemas.openxmlformats.org/officeDocument/2006/relationships/image" Target="../media/image25.jpg"/><Relationship Id="rId5" Type="http://schemas.openxmlformats.org/officeDocument/2006/relationships/hyperlink" Target="http://drive.google.com/file/d/11inukgOS4H4k8wpm0PXLbrYV2YvVpbVa/view" TargetMode="External"/><Relationship Id="rId6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Relationship Id="rId4" Type="http://schemas.openxmlformats.org/officeDocument/2006/relationships/image" Target="../media/image30.jpg"/><Relationship Id="rId5" Type="http://schemas.openxmlformats.org/officeDocument/2006/relationships/image" Target="../media/image29.jpg"/><Relationship Id="rId6" Type="http://schemas.openxmlformats.org/officeDocument/2006/relationships/image" Target="../media/image35.png"/><Relationship Id="rId7" Type="http://schemas.openxmlformats.org/officeDocument/2006/relationships/image" Target="../media/image28.jpg"/><Relationship Id="rId8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lqL3Wj4jtBR72gIC3f4melP2H2mVijqW/view" TargetMode="External"/><Relationship Id="rId4" Type="http://schemas.openxmlformats.org/officeDocument/2006/relationships/image" Target="../media/image13.jpg"/><Relationship Id="rId9" Type="http://schemas.openxmlformats.org/officeDocument/2006/relationships/hyperlink" Target="http://drive.google.com/file/d/1Lyr08uE26viR7vkee1Z0n3rRD7sZizzn/view" TargetMode="External"/><Relationship Id="rId5" Type="http://schemas.openxmlformats.org/officeDocument/2006/relationships/hyperlink" Target="http://drive.google.com/file/d/1aVyKhtNO39FdTvn8irPGE6aDUyU6WA5I/view" TargetMode="External"/><Relationship Id="rId6" Type="http://schemas.openxmlformats.org/officeDocument/2006/relationships/image" Target="../media/image3.jpg"/><Relationship Id="rId7" Type="http://schemas.openxmlformats.org/officeDocument/2006/relationships/hyperlink" Target="http://drive.google.com/file/d/1N1AUSn_8tqfbUvZbdgfANP9qAN87u75F/view" TargetMode="External"/><Relationship Id="rId8" Type="http://schemas.openxmlformats.org/officeDocument/2006/relationships/image" Target="../media/image14.jpg"/><Relationship Id="rId11" Type="http://schemas.openxmlformats.org/officeDocument/2006/relationships/hyperlink" Target="http://drive.google.com/file/d/1yU1UNXIs2_c-A6sAWHpywtGLZRoYg6cr/view" TargetMode="External"/><Relationship Id="rId10" Type="http://schemas.openxmlformats.org/officeDocument/2006/relationships/image" Target="../media/image2.jpg"/><Relationship Id="rId12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nbdO4wUdM4RyKer7lUD2f3-WKUZ0FDd_/view" TargetMode="External"/><Relationship Id="rId4" Type="http://schemas.openxmlformats.org/officeDocument/2006/relationships/image" Target="../media/image16.jpg"/><Relationship Id="rId9" Type="http://schemas.openxmlformats.org/officeDocument/2006/relationships/hyperlink" Target="http://drive.google.com/file/d/1rLzANwX_I4Rm2Uf3oR8mUzOaH0g2wf-L/view" TargetMode="External"/><Relationship Id="rId5" Type="http://schemas.openxmlformats.org/officeDocument/2006/relationships/hyperlink" Target="http://drive.google.com/file/d/1kGsxIWyNJ3HYB7C_PTsoWYLzQ_YdvUaf/view" TargetMode="External"/><Relationship Id="rId6" Type="http://schemas.openxmlformats.org/officeDocument/2006/relationships/image" Target="../media/image4.jpg"/><Relationship Id="rId7" Type="http://schemas.openxmlformats.org/officeDocument/2006/relationships/hyperlink" Target="http://drive.google.com/file/d/1i3mJ8rCPC_L6v2V7zoEqHJrhfzilyGri/view" TargetMode="External"/><Relationship Id="rId8" Type="http://schemas.openxmlformats.org/officeDocument/2006/relationships/image" Target="../media/image15.jpg"/><Relationship Id="rId11" Type="http://schemas.openxmlformats.org/officeDocument/2006/relationships/hyperlink" Target="http://drive.google.com/file/d/10sy-iGdGu2thl49fAnIQraLn5I3mSecO/view" TargetMode="External"/><Relationship Id="rId10" Type="http://schemas.openxmlformats.org/officeDocument/2006/relationships/image" Target="../media/image6.jpg"/><Relationship Id="rId13" Type="http://schemas.openxmlformats.org/officeDocument/2006/relationships/hyperlink" Target="http://drive.google.com/file/d/1DdhxmD4GU6n2JYYnNs5WOqbMaIjQ8JbB/view" TargetMode="External"/><Relationship Id="rId12" Type="http://schemas.openxmlformats.org/officeDocument/2006/relationships/image" Target="../media/image5.jpg"/><Relationship Id="rId1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ovSoLFZ0xE_FoieGvRLfWkusVeSFjPJR/view" TargetMode="External"/><Relationship Id="rId4" Type="http://schemas.openxmlformats.org/officeDocument/2006/relationships/image" Target="../media/image9.jpg"/><Relationship Id="rId9" Type="http://schemas.openxmlformats.org/officeDocument/2006/relationships/hyperlink" Target="http://drive.google.com/file/d/1WgGReDIcZMMAnVMCGfvUlm5DbMz6VJxa/view" TargetMode="External"/><Relationship Id="rId5" Type="http://schemas.openxmlformats.org/officeDocument/2006/relationships/hyperlink" Target="http://drive.google.com/file/d/1hvxKJ5lInqGohGE0OGneu8p4Dmb1QSGV/view" TargetMode="External"/><Relationship Id="rId6" Type="http://schemas.openxmlformats.org/officeDocument/2006/relationships/image" Target="../media/image7.jpg"/><Relationship Id="rId7" Type="http://schemas.openxmlformats.org/officeDocument/2006/relationships/hyperlink" Target="http://drive.google.com/file/d/1UnmkdZDXxcA9XTES1f3UAvhV1ByXU7DP/view" TargetMode="External"/><Relationship Id="rId8" Type="http://schemas.openxmlformats.org/officeDocument/2006/relationships/image" Target="../media/image8.jpg"/><Relationship Id="rId11" Type="http://schemas.openxmlformats.org/officeDocument/2006/relationships/hyperlink" Target="http://drive.google.com/file/d/1-0Vf7JIRTfcZHUp78qgx7iPV2SXkgsWo/view" TargetMode="External"/><Relationship Id="rId10" Type="http://schemas.openxmlformats.org/officeDocument/2006/relationships/image" Target="../media/image1.png"/><Relationship Id="rId13" Type="http://schemas.openxmlformats.org/officeDocument/2006/relationships/hyperlink" Target="http://drive.google.com/file/d/1jjkBbq_FYWyvql2MkEAMHDZ1cxji-nVD/view" TargetMode="External"/><Relationship Id="rId12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C_U-sZ5M1tIIUmmsfOMGlF2GXUKMAsBx/view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Z4DmN36OLhrercfEXlRuu0tb4oMbVyn8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CkTKnbP0H5uGEvDZQwYWmxBcYNT4l1WT/view" TargetMode="External"/><Relationship Id="rId4" Type="http://schemas.openxmlformats.org/officeDocument/2006/relationships/image" Target="../media/image18.jpg"/><Relationship Id="rId5" Type="http://schemas.openxmlformats.org/officeDocument/2006/relationships/hyperlink" Target="http://drive.google.com/file/d/1RIGq0cgz74i9uybVirx7oGJgLpN4txlN/view" TargetMode="External"/><Relationship Id="rId6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/>
        </p:nvSpPr>
        <p:spPr>
          <a:xfrm>
            <a:off x="2175750" y="2055100"/>
            <a:ext cx="479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FIELD </a:t>
            </a:r>
            <a:r>
              <a:rPr lang="en" sz="4800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rPr>
              <a:t>TESTING</a:t>
            </a:r>
            <a:endParaRPr sz="4800">
              <a:solidFill>
                <a:schemeClr val="accent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00" y="3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</a:t>
            </a:r>
            <a:r>
              <a:rPr lang="en">
                <a:solidFill>
                  <a:schemeClr val="accent6"/>
                </a:solidFill>
              </a:rPr>
              <a:t>SUCCESS!</a:t>
            </a:r>
            <a:endParaRPr/>
          </a:p>
        </p:txBody>
      </p:sp>
      <p:pic>
        <p:nvPicPr>
          <p:cNvPr id="334" name="Google Shape;334;p52" title="Edited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525" y="966362"/>
            <a:ext cx="4984950" cy="37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311700" y="3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</a:t>
            </a:r>
            <a:r>
              <a:rPr lang="en">
                <a:solidFill>
                  <a:schemeClr val="accent6"/>
                </a:solidFill>
              </a:rPr>
              <a:t>SUCCESS!</a:t>
            </a:r>
            <a:endParaRPr/>
          </a:p>
        </p:txBody>
      </p:sp>
      <p:sp>
        <p:nvSpPr>
          <p:cNvPr id="340" name="Google Shape;340;p53"/>
          <p:cNvSpPr txBox="1"/>
          <p:nvPr/>
        </p:nvSpPr>
        <p:spPr>
          <a:xfrm>
            <a:off x="3492500" y="4666650"/>
            <a:ext cx="1977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69 ft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778" y="1022475"/>
            <a:ext cx="4518449" cy="351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3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</a:t>
            </a:r>
            <a:r>
              <a:rPr lang="en">
                <a:solidFill>
                  <a:schemeClr val="accent6"/>
                </a:solidFill>
              </a:rPr>
              <a:t>SUCCESS!!</a:t>
            </a:r>
            <a:endParaRPr/>
          </a:p>
        </p:txBody>
      </p:sp>
      <p:pic>
        <p:nvPicPr>
          <p:cNvPr id="347" name="Google Shape;347;p54" title="Edit2mp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463" y="998725"/>
            <a:ext cx="4903075" cy="36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4"/>
          <p:cNvSpPr txBox="1"/>
          <p:nvPr/>
        </p:nvSpPr>
        <p:spPr>
          <a:xfrm>
            <a:off x="3053400" y="4550125"/>
            <a:ext cx="3037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112 ft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311700" y="3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</a:t>
            </a:r>
            <a:r>
              <a:rPr lang="en">
                <a:solidFill>
                  <a:schemeClr val="accent6"/>
                </a:solidFill>
              </a:rPr>
              <a:t>SUCCESS!!!</a:t>
            </a:r>
            <a:endParaRPr/>
          </a:p>
        </p:txBody>
      </p:sp>
      <p:pic>
        <p:nvPicPr>
          <p:cNvPr id="354" name="Google Shape;354;p55" title="IMG_6357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025" y="1039450"/>
            <a:ext cx="6301949" cy="35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5"/>
          <p:cNvSpPr txBox="1"/>
          <p:nvPr/>
        </p:nvSpPr>
        <p:spPr>
          <a:xfrm>
            <a:off x="3528450" y="4570800"/>
            <a:ext cx="16176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89 ft</a:t>
            </a:r>
            <a:endParaRPr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>
            <p:ph type="title"/>
          </p:nvPr>
        </p:nvSpPr>
        <p:spPr>
          <a:xfrm>
            <a:off x="311700" y="322975"/>
            <a:ext cx="24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death</a:t>
            </a:r>
            <a:r>
              <a:rPr lang="en" sz="4800">
                <a:solidFill>
                  <a:schemeClr val="accent6"/>
                </a:solidFill>
              </a:rPr>
              <a:t>…</a:t>
            </a:r>
            <a:endParaRPr sz="4800">
              <a:solidFill>
                <a:schemeClr val="accent6"/>
              </a:solidFill>
            </a:endParaRPr>
          </a:p>
        </p:txBody>
      </p:sp>
      <p:pic>
        <p:nvPicPr>
          <p:cNvPr id="361" name="Google Shape;361;p56" title="Dea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00" y="14818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6"/>
          <p:cNvPicPr preferRelativeResize="0"/>
          <p:nvPr/>
        </p:nvPicPr>
        <p:blipFill rotWithShape="1">
          <a:blip r:embed="rId5">
            <a:alphaModFix/>
          </a:blip>
          <a:srcRect b="9443" l="0" r="0" t="5558"/>
          <a:stretch/>
        </p:blipFill>
        <p:spPr>
          <a:xfrm>
            <a:off x="2602625" y="194225"/>
            <a:ext cx="1115708" cy="126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6"/>
          <p:cNvSpPr txBox="1"/>
          <p:nvPr/>
        </p:nvSpPr>
        <p:spPr>
          <a:xfrm>
            <a:off x="2550584" y="741200"/>
            <a:ext cx="118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William</a:t>
            </a:r>
            <a:endParaRPr b="1"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Jan - Jun 2024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311700" y="322975"/>
            <a:ext cx="55791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POST </a:t>
            </a:r>
            <a:r>
              <a:rPr lang="en" sz="4800">
                <a:solidFill>
                  <a:schemeClr val="accent6"/>
                </a:solidFill>
              </a:rPr>
              <a:t>MORTEM</a:t>
            </a:r>
            <a:endParaRPr sz="4800">
              <a:solidFill>
                <a:schemeClr val="accent6"/>
              </a:solidFill>
            </a:endParaRPr>
          </a:p>
        </p:txBody>
      </p:sp>
      <p:pic>
        <p:nvPicPr>
          <p:cNvPr id="369" name="Google Shape;369;p57" title="IMG_636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75" y="1480075"/>
            <a:ext cx="30669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7"/>
          <p:cNvPicPr preferRelativeResize="0"/>
          <p:nvPr/>
        </p:nvPicPr>
        <p:blipFill rotWithShape="1">
          <a:blip r:embed="rId5">
            <a:alphaModFix/>
          </a:blip>
          <a:srcRect b="9443" l="0" r="0" t="5558"/>
          <a:stretch/>
        </p:blipFill>
        <p:spPr>
          <a:xfrm>
            <a:off x="5993350" y="92500"/>
            <a:ext cx="1115708" cy="126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7"/>
          <p:cNvSpPr txBox="1"/>
          <p:nvPr/>
        </p:nvSpPr>
        <p:spPr>
          <a:xfrm>
            <a:off x="5941309" y="639475"/>
            <a:ext cx="118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William</a:t>
            </a:r>
            <a:endParaRPr b="1"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Jan - Jun 2024</a:t>
            </a:r>
            <a:endParaRPr b="1"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72" name="Google Shape;372;p57" title="IMG_7427.HEIC"/>
          <p:cNvPicPr preferRelativeResize="0"/>
          <p:nvPr/>
        </p:nvPicPr>
        <p:blipFill rotWithShape="1">
          <a:blip r:embed="rId6">
            <a:alphaModFix/>
          </a:blip>
          <a:srcRect b="41100" l="20219" r="15138" t="12257"/>
          <a:stretch/>
        </p:blipFill>
        <p:spPr>
          <a:xfrm>
            <a:off x="5775963" y="3447650"/>
            <a:ext cx="1625376" cy="156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7" title="IMG_7432.HEIC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6675" y="1181892"/>
            <a:ext cx="1699300" cy="226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7" title="IMG_7428.HEIC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7650" y="1149213"/>
            <a:ext cx="1699300" cy="226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311700" y="3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CONCLUSION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430300" y="1180425"/>
            <a:ext cx="5390100" cy="3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</a:rPr>
              <a:t>Potential Improvements/Challenges:</a:t>
            </a:r>
            <a:endParaRPr sz="1800" u="sng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Testing in a park outside of public hours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If statement as a failsafe for arm speed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Update solenoid release mechanism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</a:rPr>
              <a:t>Achievements:</a:t>
            </a:r>
            <a:endParaRPr sz="1800" u="sng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THREW A BOOMERANG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Inexpensive but high power($60 under budget)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Tested &amp; iterated through designs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Created a clean UI for easy testing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Maintained structural integrity in the base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81" name="Google Shape;381;p58" title="IMG_739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800" y="1048075"/>
            <a:ext cx="3018800" cy="22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/>
          <p:nvPr/>
        </p:nvSpPr>
        <p:spPr>
          <a:xfrm>
            <a:off x="7841625" y="-511800"/>
            <a:ext cx="1654800" cy="1654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9" title="mem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751" y="631039"/>
            <a:ext cx="6792500" cy="38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563350" y="1143000"/>
            <a:ext cx="5460600" cy="25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 </a:t>
            </a:r>
            <a:r>
              <a:rPr lang="en" sz="3600">
                <a:solidFill>
                  <a:schemeClr val="accent6"/>
                </a:solidFill>
              </a:rPr>
              <a:t>HONG,</a:t>
            </a:r>
            <a:r>
              <a:rPr lang="en" sz="3600"/>
              <a:t> </a:t>
            </a:r>
            <a:r>
              <a:rPr lang="en" sz="3600">
                <a:solidFill>
                  <a:schemeClr val="accent6"/>
                </a:solidFill>
              </a:rPr>
              <a:t>FRED, AND NORMAN </a:t>
            </a:r>
            <a:r>
              <a:rPr lang="en" sz="3600"/>
              <a:t>FOR MAKING </a:t>
            </a:r>
            <a:r>
              <a:rPr lang="en" sz="3600">
                <a:solidFill>
                  <a:schemeClr val="accent6"/>
                </a:solidFill>
              </a:rPr>
              <a:t>WILLIAM</a:t>
            </a:r>
            <a:r>
              <a:rPr lang="en" sz="3600"/>
              <a:t>  A REALITY</a:t>
            </a:r>
            <a:r>
              <a:rPr lang="en" sz="3600">
                <a:solidFill>
                  <a:schemeClr val="accent6"/>
                </a:solidFill>
              </a:rPr>
              <a:t>!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393" name="Google Shape;393;p60"/>
          <p:cNvSpPr/>
          <p:nvPr/>
        </p:nvSpPr>
        <p:spPr>
          <a:xfrm>
            <a:off x="7841625" y="-511800"/>
            <a:ext cx="1654800" cy="1654800"/>
          </a:xfrm>
          <a:prstGeom prst="donut">
            <a:avLst>
              <a:gd fmla="val 1206" name="adj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60"/>
          <p:cNvPicPr preferRelativeResize="0"/>
          <p:nvPr/>
        </p:nvPicPr>
        <p:blipFill rotWithShape="1">
          <a:blip r:embed="rId3">
            <a:alphaModFix/>
          </a:blip>
          <a:srcRect b="0" l="14199" r="0" t="0"/>
          <a:stretch/>
        </p:blipFill>
        <p:spPr>
          <a:xfrm>
            <a:off x="5341625" y="1612075"/>
            <a:ext cx="3453000" cy="3438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3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 to the Field</a:t>
            </a:r>
            <a:endParaRPr/>
          </a:p>
        </p:txBody>
      </p:sp>
      <p:pic>
        <p:nvPicPr>
          <p:cNvPr id="264" name="Google Shape;264;p44" title="Original field"/>
          <p:cNvPicPr preferRelativeResize="0"/>
          <p:nvPr/>
        </p:nvPicPr>
        <p:blipFill rotWithShape="1">
          <a:blip r:embed="rId3">
            <a:alphaModFix/>
          </a:blip>
          <a:srcRect b="17867" l="19739" r="14262" t="15563"/>
          <a:stretch/>
        </p:blipFill>
        <p:spPr>
          <a:xfrm>
            <a:off x="107825" y="1418100"/>
            <a:ext cx="2281500" cy="310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65" name="Google Shape;265;p44" title="IMG_6318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438" y="1665300"/>
            <a:ext cx="3810900" cy="286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6" name="Google Shape;266;p44"/>
          <p:cNvSpPr/>
          <p:nvPr/>
        </p:nvSpPr>
        <p:spPr>
          <a:xfrm rot="4368782">
            <a:off x="5536182" y="2165451"/>
            <a:ext cx="810178" cy="32842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67" name="Google Shape;267;p44" title="IMG_731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276" y="470460"/>
            <a:ext cx="2511899" cy="446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260461" y="33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</a:t>
            </a:r>
            <a:r>
              <a:rPr lang="en">
                <a:solidFill>
                  <a:schemeClr val="accent6"/>
                </a:solidFill>
              </a:rPr>
              <a:t>SETUP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73" name="Google Shape;273;p45" title="IMG_7384.HEIC"/>
          <p:cNvPicPr preferRelativeResize="0"/>
          <p:nvPr/>
        </p:nvPicPr>
        <p:blipFill rotWithShape="1">
          <a:blip r:embed="rId3">
            <a:alphaModFix/>
          </a:blip>
          <a:srcRect b="3262" l="0" r="0" t="5104"/>
          <a:stretch/>
        </p:blipFill>
        <p:spPr>
          <a:xfrm>
            <a:off x="5313150" y="331925"/>
            <a:ext cx="3519150" cy="241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 title="IMG_7314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2622648" cy="196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 title="IMG_7312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26799"/>
            <a:ext cx="2622648" cy="196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 title="IMG_7529.PNG"/>
          <p:cNvPicPr preferRelativeResize="0"/>
          <p:nvPr/>
        </p:nvPicPr>
        <p:blipFill rotWithShape="1">
          <a:blip r:embed="rId6">
            <a:alphaModFix/>
          </a:blip>
          <a:srcRect b="21521" l="0" r="0" t="18680"/>
          <a:stretch/>
        </p:blipFill>
        <p:spPr>
          <a:xfrm>
            <a:off x="3006775" y="331925"/>
            <a:ext cx="2233951" cy="28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 title="Squirrel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6775" y="3318325"/>
            <a:ext cx="2233948" cy="167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 title="Matthew and Stephen 80’s"/>
          <p:cNvPicPr preferRelativeResize="0"/>
          <p:nvPr/>
        </p:nvPicPr>
        <p:blipFill rotWithShape="1">
          <a:blip r:embed="rId8">
            <a:alphaModFix/>
          </a:blip>
          <a:srcRect b="16659" l="0" r="0" t="0"/>
          <a:stretch/>
        </p:blipFill>
        <p:spPr>
          <a:xfrm>
            <a:off x="5313150" y="2794100"/>
            <a:ext cx="3519150" cy="219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311700" y="3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|</a:t>
            </a:r>
            <a:r>
              <a:rPr lang="en">
                <a:solidFill>
                  <a:schemeClr val="accent6"/>
                </a:solidFill>
              </a:rPr>
              <a:t> UP/DOWN FAILURES</a:t>
            </a:r>
            <a:endParaRPr/>
          </a:p>
        </p:txBody>
      </p:sp>
      <p:pic>
        <p:nvPicPr>
          <p:cNvPr id="284" name="Google Shape;284;p46" title="IMG_634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275" y="914788"/>
            <a:ext cx="2326074" cy="210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 title="IMG_6352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9325" y="914800"/>
            <a:ext cx="2326069" cy="191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6" title="IMG_6360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9325" y="2845768"/>
            <a:ext cx="2549125" cy="219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 title="Straight up fail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3525" y="3128775"/>
            <a:ext cx="3398827" cy="191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 title="In ground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0163" y="1013699"/>
            <a:ext cx="2549141" cy="19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3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TESTING | </a:t>
            </a:r>
            <a:r>
              <a:rPr lang="en">
                <a:solidFill>
                  <a:schemeClr val="accent6"/>
                </a:solidFill>
              </a:rPr>
              <a:t>FORWARD FAILURES</a:t>
            </a:r>
            <a:endParaRPr/>
          </a:p>
        </p:txBody>
      </p:sp>
      <p:pic>
        <p:nvPicPr>
          <p:cNvPr id="294" name="Google Shape;294;p47" title="Forward fail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25" y="3151800"/>
            <a:ext cx="3004642" cy="16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7" title="Forward fail 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050" y="1386110"/>
            <a:ext cx="3004598" cy="169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 title="Forward failure 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9875" y="3151800"/>
            <a:ext cx="3004570" cy="169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7" title="IMG_6334.MOV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7550" y="1421874"/>
            <a:ext cx="2877350" cy="161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7" title="IMG_6359.mov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16774" y="1210650"/>
            <a:ext cx="1810649" cy="18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 title="IMG_6351.mov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33326" y="3165398"/>
            <a:ext cx="2877349" cy="1662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311700" y="3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|</a:t>
            </a:r>
            <a:r>
              <a:rPr lang="en">
                <a:solidFill>
                  <a:schemeClr val="accent6"/>
                </a:solidFill>
              </a:rPr>
              <a:t> BACKWARD FAILURES</a:t>
            </a:r>
            <a:endParaRPr/>
          </a:p>
        </p:txBody>
      </p:sp>
      <p:pic>
        <p:nvPicPr>
          <p:cNvPr id="305" name="Google Shape;305;p48" title="IMG_633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975" y="945475"/>
            <a:ext cx="2072100" cy="22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 title="IMG_6338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8897" y="3110900"/>
            <a:ext cx="3496753" cy="20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8" title="IMG_6339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125" y="945475"/>
            <a:ext cx="1947430" cy="22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8" title="Back fail close to me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20550" y="3271588"/>
            <a:ext cx="2478950" cy="185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8" title="Back fail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9494" y="997663"/>
            <a:ext cx="3575554" cy="20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 title="Back fail next to me">
            <a:hlinkClick r:id="rId13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6025" y="3271601"/>
            <a:ext cx="2478960" cy="18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9" title="DIO - Made with Clipchamp_171805385725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863"/>
            <a:ext cx="8991600" cy="505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311700" y="3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|</a:t>
            </a:r>
            <a:r>
              <a:rPr lang="en">
                <a:solidFill>
                  <a:schemeClr val="accent6"/>
                </a:solidFill>
              </a:rPr>
              <a:t> BACKWARD FAILURES</a:t>
            </a:r>
            <a:endParaRPr/>
          </a:p>
        </p:txBody>
      </p:sp>
      <p:pic>
        <p:nvPicPr>
          <p:cNvPr id="321" name="Google Shape;321;p50" title="Hitting ca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091" y="1131650"/>
            <a:ext cx="4849825" cy="36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700" y="32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TO </a:t>
            </a:r>
            <a:r>
              <a:rPr lang="en">
                <a:solidFill>
                  <a:schemeClr val="accent6"/>
                </a:solidFill>
              </a:rPr>
              <a:t>BACKWARD FAILURES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27" name="Google Shape;327;p51" title="IMG_734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50" y="1346825"/>
            <a:ext cx="3725150" cy="27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1" title="He’s once again turned it 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4650" y="1543388"/>
            <a:ext cx="4475117" cy="2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Humanoid Robot Pitch Deck by Slidesgo">
  <a:themeElements>
    <a:clrScheme name="Simple Light">
      <a:dk1>
        <a:srgbClr val="000000"/>
      </a:dk1>
      <a:lt1>
        <a:srgbClr val="FFFFFF"/>
      </a:lt1>
      <a:dk2>
        <a:srgbClr val="09152A"/>
      </a:dk2>
      <a:lt2>
        <a:srgbClr val="CCCCCC"/>
      </a:lt2>
      <a:accent1>
        <a:srgbClr val="767676"/>
      </a:accent1>
      <a:accent2>
        <a:srgbClr val="9CFFFF"/>
      </a:accent2>
      <a:accent3>
        <a:srgbClr val="EA5E64"/>
      </a:accent3>
      <a:accent4>
        <a:srgbClr val="FFE366"/>
      </a:accent4>
      <a:accent5>
        <a:srgbClr val="FF9966"/>
      </a:accent5>
      <a:accent6>
        <a:srgbClr val="3C78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